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497" r:id="rId2"/>
    <p:sldId id="313" r:id="rId3"/>
    <p:sldId id="320" r:id="rId4"/>
    <p:sldId id="321" r:id="rId5"/>
    <p:sldId id="322" r:id="rId6"/>
    <p:sldId id="293" r:id="rId7"/>
    <p:sldId id="448" r:id="rId8"/>
    <p:sldId id="314" r:id="rId9"/>
    <p:sldId id="319" r:id="rId10"/>
    <p:sldId id="257" r:id="rId11"/>
    <p:sldId id="258" r:id="rId12"/>
    <p:sldId id="259" r:id="rId13"/>
    <p:sldId id="316" r:id="rId14"/>
    <p:sldId id="455" r:id="rId15"/>
    <p:sldId id="317" r:id="rId16"/>
    <p:sldId id="277" r:id="rId17"/>
    <p:sldId id="278" r:id="rId18"/>
    <p:sldId id="323" r:id="rId19"/>
    <p:sldId id="449" r:id="rId20"/>
    <p:sldId id="450" r:id="rId21"/>
    <p:sldId id="454" r:id="rId22"/>
    <p:sldId id="452" r:id="rId23"/>
    <p:sldId id="453" r:id="rId24"/>
    <p:sldId id="318" r:id="rId25"/>
    <p:sldId id="451" r:id="rId26"/>
    <p:sldId id="498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rmorant" panose="020B0604020202020204" charset="-52"/>
      <p:regular r:id="rId35"/>
    </p:embeddedFont>
    <p:embeddedFont>
      <p:font typeface="Menlo" panose="020B0604020202020204" charset="0"/>
      <p:regular r:id="rId3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A37057C5-43AA-4C15-BB54-11DDCA20CCF9}"/>
    <pc:docChg chg="custSel addSld delSld modSld sldOrd">
      <pc:chgData name="Михаил Попов" userId="1ff28dec684c2c56" providerId="LiveId" clId="{A37057C5-43AA-4C15-BB54-11DDCA20CCF9}" dt="2021-10-26T16:08:30.631" v="262"/>
      <pc:docMkLst>
        <pc:docMk/>
      </pc:docMkLst>
      <pc:sldChg chg="ord">
        <pc:chgData name="Михаил Попов" userId="1ff28dec684c2c56" providerId="LiveId" clId="{A37057C5-43AA-4C15-BB54-11DDCA20CCF9}" dt="2021-10-26T15:39:43.800" v="40"/>
        <pc:sldMkLst>
          <pc:docMk/>
          <pc:sldMk cId="2749889039" sldId="293"/>
        </pc:sldMkLst>
      </pc:sldChg>
      <pc:sldChg chg="del">
        <pc:chgData name="Михаил Попов" userId="1ff28dec684c2c56" providerId="LiveId" clId="{A37057C5-43AA-4C15-BB54-11DDCA20CCF9}" dt="2021-10-25T19:19:47.519" v="38" actId="47"/>
        <pc:sldMkLst>
          <pc:docMk/>
          <pc:sldMk cId="1796929494" sldId="312"/>
        </pc:sldMkLst>
      </pc:sldChg>
      <pc:sldChg chg="addSp modSp mod modAnim">
        <pc:chgData name="Михаил Попов" userId="1ff28dec684c2c56" providerId="LiveId" clId="{A37057C5-43AA-4C15-BB54-11DDCA20CCF9}" dt="2021-10-26T15:41:07.133" v="48"/>
        <pc:sldMkLst>
          <pc:docMk/>
          <pc:sldMk cId="2296820736" sldId="319"/>
        </pc:sldMkLst>
        <pc:spChg chg="add mod">
          <ac:chgData name="Михаил Попов" userId="1ff28dec684c2c56" providerId="LiveId" clId="{A37057C5-43AA-4C15-BB54-11DDCA20CCF9}" dt="2021-10-26T15:40:41.046" v="44" actId="208"/>
          <ac:spMkLst>
            <pc:docMk/>
            <pc:sldMk cId="2296820736" sldId="319"/>
            <ac:spMk id="2" creationId="{6AF1A65A-4BFC-424E-96C1-361D39008CFF}"/>
          </ac:spMkLst>
        </pc:spChg>
        <pc:spChg chg="add mod">
          <ac:chgData name="Михаил Попов" userId="1ff28dec684c2c56" providerId="LiveId" clId="{A37057C5-43AA-4C15-BB54-11DDCA20CCF9}" dt="2021-10-26T15:40:47.079" v="46" actId="1076"/>
          <ac:spMkLst>
            <pc:docMk/>
            <pc:sldMk cId="2296820736" sldId="319"/>
            <ac:spMk id="5" creationId="{B397A475-DA89-489A-99EC-BA57BCD2B6D6}"/>
          </ac:spMkLst>
        </pc:spChg>
      </pc:sldChg>
      <pc:sldChg chg="ord">
        <pc:chgData name="Михаил Попов" userId="1ff28dec684c2c56" providerId="LiveId" clId="{A37057C5-43AA-4C15-BB54-11DDCA20CCF9}" dt="2021-10-26T16:08:30.631" v="262"/>
        <pc:sldMkLst>
          <pc:docMk/>
          <pc:sldMk cId="349669405" sldId="323"/>
        </pc:sldMkLst>
      </pc:sldChg>
      <pc:sldChg chg="ord">
        <pc:chgData name="Михаил Попов" userId="1ff28dec684c2c56" providerId="LiveId" clId="{A37057C5-43AA-4C15-BB54-11DDCA20CCF9}" dt="2021-10-26T16:08:12.476" v="260"/>
        <pc:sldMkLst>
          <pc:docMk/>
          <pc:sldMk cId="930194153" sldId="449"/>
        </pc:sldMkLst>
      </pc:sldChg>
      <pc:sldChg chg="ord">
        <pc:chgData name="Михаил Попов" userId="1ff28dec684c2c56" providerId="LiveId" clId="{A37057C5-43AA-4C15-BB54-11DDCA20CCF9}" dt="2021-10-26T15:46:04.610" v="50"/>
        <pc:sldMkLst>
          <pc:docMk/>
          <pc:sldMk cId="2544197171" sldId="451"/>
        </pc:sldMkLst>
      </pc:sldChg>
      <pc:sldChg chg="modSp add mod">
        <pc:chgData name="Михаил Попов" userId="1ff28dec684c2c56" providerId="LiveId" clId="{A37057C5-43AA-4C15-BB54-11DDCA20CCF9}" dt="2021-10-25T19:19:40.830" v="37" actId="20577"/>
        <pc:sldMkLst>
          <pc:docMk/>
          <pc:sldMk cId="4166610191" sldId="497"/>
        </pc:sldMkLst>
        <pc:spChg chg="mod">
          <ac:chgData name="Михаил Попов" userId="1ff28dec684c2c56" providerId="LiveId" clId="{A37057C5-43AA-4C15-BB54-11DDCA20CCF9}" dt="2021-10-25T19:19:40.830" v="37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addSp delSp modSp new mod modAnim">
        <pc:chgData name="Михаил Попов" userId="1ff28dec684c2c56" providerId="LiveId" clId="{A37057C5-43AA-4C15-BB54-11DDCA20CCF9}" dt="2021-10-26T15:50:21.226" v="258" actId="20577"/>
        <pc:sldMkLst>
          <pc:docMk/>
          <pc:sldMk cId="2286286070" sldId="498"/>
        </pc:sldMkLst>
        <pc:spChg chg="del">
          <ac:chgData name="Михаил Попов" userId="1ff28dec684c2c56" providerId="LiveId" clId="{A37057C5-43AA-4C15-BB54-11DDCA20CCF9}" dt="2021-10-26T15:46:12.248" v="52" actId="478"/>
          <ac:spMkLst>
            <pc:docMk/>
            <pc:sldMk cId="2286286070" sldId="498"/>
            <ac:spMk id="2" creationId="{944D7DF4-151E-4CD9-AC47-76B2F14B737B}"/>
          </ac:spMkLst>
        </pc:spChg>
        <pc:spChg chg="del">
          <ac:chgData name="Михаил Попов" userId="1ff28dec684c2c56" providerId="LiveId" clId="{A37057C5-43AA-4C15-BB54-11DDCA20CCF9}" dt="2021-10-26T15:46:14.196" v="53" actId="478"/>
          <ac:spMkLst>
            <pc:docMk/>
            <pc:sldMk cId="2286286070" sldId="498"/>
            <ac:spMk id="3" creationId="{B423DB8E-8100-4614-8C42-7952E703540F}"/>
          </ac:spMkLst>
        </pc:spChg>
        <pc:spChg chg="add mod">
          <ac:chgData name="Михаил Попов" userId="1ff28dec684c2c56" providerId="LiveId" clId="{A37057C5-43AA-4C15-BB54-11DDCA20CCF9}" dt="2021-10-26T15:46:24.148" v="70" actId="20577"/>
          <ac:spMkLst>
            <pc:docMk/>
            <pc:sldMk cId="2286286070" sldId="498"/>
            <ac:spMk id="4" creationId="{17050552-4731-46F1-BBC0-ABB6E33AE35D}"/>
          </ac:spMkLst>
        </pc:spChg>
        <pc:spChg chg="add mod">
          <ac:chgData name="Михаил Попов" userId="1ff28dec684c2c56" providerId="LiveId" clId="{A37057C5-43AA-4C15-BB54-11DDCA20CCF9}" dt="2021-10-26T15:50:21.226" v="258" actId="20577"/>
          <ac:spMkLst>
            <pc:docMk/>
            <pc:sldMk cId="2286286070" sldId="498"/>
            <ac:spMk id="5" creationId="{5BAEF170-E707-44CB-A54E-0238A12B6120}"/>
          </ac:spMkLst>
        </pc:sp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12. Методы повышения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E00C29-1734-4885-990E-F44C35A5F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8648"/>
            <a:ext cx="9927866" cy="340367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4E5950B-2B71-466E-B058-E641EF4F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Суперскалярность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91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7AFA3-D500-488C-A443-6758FD77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3060"/>
            <a:ext cx="7839986" cy="371907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2C792DE-3E4E-4B07-A20F-51B91D9A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Суперскалярность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1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0B0B66-33DF-49BD-B01C-2CB67533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349" y="1515759"/>
            <a:ext cx="8150087" cy="431325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D9DDDA0-AD8B-41D1-9B33-F0CBE632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1890A4-3CBE-41CE-825B-3F2941419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26"/>
          <a:stretch/>
        </p:blipFill>
        <p:spPr>
          <a:xfrm>
            <a:off x="838200" y="1793018"/>
            <a:ext cx="2198908" cy="16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2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851ACA8-35B3-4951-8B09-B0AEBF6D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Внеочередное выполнение команд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A06867-CA22-4D82-B5B4-8DDF96168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26"/>
          <a:stretch/>
        </p:blipFill>
        <p:spPr>
          <a:xfrm>
            <a:off x="838200" y="1793018"/>
            <a:ext cx="2198908" cy="16359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FE7653-B000-464A-94D3-75DCB544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88" y="1544831"/>
            <a:ext cx="7688912" cy="43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851ACA8-35B3-4951-8B09-B0AEBF6D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Внеочередное выполнение команд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571DC5-F150-4AA6-AF6A-325E5AA9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84" y="2170705"/>
            <a:ext cx="2843254" cy="804566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2B1C2942-49BB-4D1D-94C1-C69B79A9D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3244132"/>
            <a:ext cx="10064015" cy="2932830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произойти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WAW-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</a:t>
            </a:r>
          </a:p>
          <a:p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Squashing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запрет команде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записывать результат в память</a:t>
            </a:r>
          </a:p>
        </p:txBody>
      </p:sp>
    </p:spTree>
    <p:extLst>
      <p:ext uri="{BB962C8B-B14F-4D97-AF65-F5344CB8AC3E}">
        <p14:creationId xmlns:p14="http://schemas.microsoft.com/office/powerpoint/2010/main" val="11539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Переименовывание регистров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6276F5-6155-4DE8-BBB9-60CC317D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194" y="1574384"/>
            <a:ext cx="7140271" cy="37092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54431-5DC8-435B-A696-E22441668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26"/>
          <a:stretch/>
        </p:blipFill>
        <p:spPr>
          <a:xfrm>
            <a:off x="838200" y="1793018"/>
            <a:ext cx="2198908" cy="16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630ABA-6EAD-4D44-98D5-EDF91B3E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305539"/>
            <a:ext cx="6669405" cy="273681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98CA35F-6B4C-49A9-8596-3B015C7D9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Диспетчеризация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216002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02A48B-C854-4B51-B00D-EA08A94CB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189174"/>
            <a:ext cx="6764594" cy="318922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409654-7B02-4B10-A488-83E0F41C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Диспетчеризация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4008107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0572F94-904C-4B04-AD6C-F89B9481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Переупорядочивание команд</a:t>
            </a:r>
            <a:b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 of order execution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C4EEBDF-BF30-425D-A54B-2595E0B9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2170705"/>
            <a:ext cx="10064015" cy="4006257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Централизованное окно команд (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Scoreboarding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Распределенное окно команд (</a:t>
            </a:r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Tomasulo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algorithm)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0572F94-904C-4B04-AD6C-F89B9481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Scoreboarding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окно команд)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3F468984-5801-407E-A8F3-ADCC72830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185643"/>
              </p:ext>
            </p:extLst>
          </p:nvPr>
        </p:nvGraphicFramePr>
        <p:xfrm>
          <a:off x="2031999" y="2437147"/>
          <a:ext cx="812800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7333421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6422136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2168575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484089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851986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1137999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98585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Команда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Дост</a:t>
                      </a:r>
                      <a:r>
                        <a:rPr lang="en-US" dirty="0"/>
                        <a:t>.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rs1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/>
                        <a:t>Дост</a:t>
                      </a:r>
                      <a:r>
                        <a:rPr lang="en-US" dirty="0"/>
                        <a:t>.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rs2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29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inst1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99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inst2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49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inst3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25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inst4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25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inst5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rd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зн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375859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838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905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19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Эффективность конвейеризации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Суперскалярный процессор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Внеочередное выполнение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Переименовывание регистров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Централизованное окно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 </a:t>
            </a:r>
            <a:r>
              <a:rPr lang="ru-RU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Томасуло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Многопоточность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Пакованная арифметика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0572F94-904C-4B04-AD6C-F89B9481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Томасуло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26" name="Picture 2" descr="How to implement hardware-based speculation in Tomasulo's Algorithm to  minimize control hazards? - Chipress Academy">
            <a:extLst>
              <a:ext uri="{FF2B5EF4-FFF2-40B4-BE49-F238E27FC236}">
                <a16:creationId xmlns:a16="http://schemas.microsoft.com/office/drawing/2014/main" id="{21A7BA4D-C5D0-40EE-BBBE-8C98F7EA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011" y="1495659"/>
            <a:ext cx="5153977" cy="521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6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016B3D3-8335-48D4-B71B-D522C759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Восстановление последовательности</a:t>
            </a:r>
          </a:p>
        </p:txBody>
      </p:sp>
      <p:pic>
        <p:nvPicPr>
          <p:cNvPr id="3074" name="Picture 2" descr="Переупорядочивание команд">
            <a:extLst>
              <a:ext uri="{FF2B5EF4-FFF2-40B4-BE49-F238E27FC236}">
                <a16:creationId xmlns:a16="http://schemas.microsoft.com/office/drawing/2014/main" id="{CF669C5C-148E-4013-9ABE-F9B8CF08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22" y="2062371"/>
            <a:ext cx="5897355" cy="421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02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29B36C2-9C27-45CD-8336-786EC65D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Параллелизм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56D4E40-C6F4-4D5D-9422-490C22EF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Временной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Пространственный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Instruction Level Parallelism (ILP)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параллелизм уровня команд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Thread Level Parallelism (TLP)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параллелизм уровня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потоков</a:t>
            </a:r>
          </a:p>
        </p:txBody>
      </p:sp>
    </p:spTree>
    <p:extLst>
      <p:ext uri="{BB962C8B-B14F-4D97-AF65-F5344CB8AC3E}">
        <p14:creationId xmlns:p14="http://schemas.microsoft.com/office/powerpoint/2010/main" val="325137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29B36C2-9C27-45CD-8336-786EC65D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Многопоточность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56D4E40-C6F4-4D5D-9422-490C22EF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Добавление дополнительных 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 File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хранения контекста нескольких потоков с целью оперативного переключения между ними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 повышает 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ILP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но повышает пропускную способность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192326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29B36C2-9C27-45CD-8336-786EC65D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Пакованная арифметика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7AE2CD-56DF-40EA-B19B-A71D47A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01" y="2327345"/>
            <a:ext cx="3992874" cy="22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29B36C2-9C27-45CD-8336-786EC65D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Флинна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EC911B8-07A2-49D4-BC87-43C034F7F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SISD (Single Instruction Single Data)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SIMD (Single Instruction Multiple Data)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векторные процессоры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MISD (Multiple Instruction Single Data)</a:t>
            </a: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MIMD (Multiple Instruction Multiple Data)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050552-4731-46F1-BBC0-ABB6E33A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Терминология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BAEF170-E707-44CB-A54E-0238A12B6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2170705"/>
            <a:ext cx="10064015" cy="4006257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Скалярный процессор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Векторный процессор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Суперскалярный процессор</a:t>
            </a:r>
          </a:p>
          <a:p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Scoreboarding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окно команд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 Томасуло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Многопоточность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Пакованная арифметика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8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967ED1-5360-46F6-BBF1-4AB39C09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процессор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D683ED-9D2A-49D6-B384-06F23514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415" y="2218091"/>
            <a:ext cx="8383170" cy="36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9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967ED1-5360-46F6-BBF1-4AB39C09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 процессор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F4E3DA-5D66-4F16-BD4B-AF3A6B22D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78" y="1965963"/>
            <a:ext cx="8047843" cy="45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6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967ED1-5360-46F6-BBF1-4AB39C09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процессор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958F37-D118-46CE-B7CD-BCDBB7E1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629" y="1604418"/>
            <a:ext cx="10002741" cy="48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3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"/>
          <a:stretch/>
        </p:blipFill>
        <p:spPr>
          <a:xfrm>
            <a:off x="932098" y="4165003"/>
            <a:ext cx="7918156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98" y="2651830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65214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41ABBD-DBFE-45C9-8599-BDEF82C91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26" b="-287"/>
          <a:stretch/>
        </p:blipFill>
        <p:spPr>
          <a:xfrm>
            <a:off x="932098" y="5796128"/>
            <a:ext cx="8314862" cy="368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0D841-DAB5-4592-964A-127AC537C0D4}"/>
              </a:ext>
            </a:extLst>
          </p:cNvPr>
          <p:cNvSpPr txBox="1"/>
          <p:nvPr/>
        </p:nvSpPr>
        <p:spPr>
          <a:xfrm>
            <a:off x="1292583" y="5279761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0698AD92-C546-46E5-927B-C2C78C45D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690688"/>
            <a:ext cx="10064015" cy="4802187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Структурные конфликты</a:t>
            </a:r>
            <a:endParaRPr lang="en-US" dirty="0">
              <a:solidFill>
                <a:srgbClr val="C0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Дублирование ресурсов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Конвейеризация исполнительных устройств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Изменение структуры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по данным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после записи (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RAW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Переброской результата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forwarding)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Пузырек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после чтения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WAR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после записи (</a:t>
            </a:r>
            <a:r>
              <a:rPr lang="en-US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WAW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Переупорядочивание команд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out of order execution)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Переименовывание регистров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по управлению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Статическое предсказание переходов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(PHT, GHR, LHR)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Буферизация адресов переходов и команд из точки перехода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BTB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IBTB)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+ безусловный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 цикла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F417F-B2A6-4E3B-8A39-84449E95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92" y="2487276"/>
            <a:ext cx="4613308" cy="284805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C0C3D4-580D-4067-8CCA-F23867BE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405825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8DB26B-D804-41CC-9448-D72E63BE4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9008" y="1548865"/>
            <a:ext cx="4525302" cy="470483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935245-986C-465F-BBEA-F4AA4671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Суперскалярность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AF1A65A-4BFC-424E-96C1-361D39008CFF}"/>
              </a:ext>
            </a:extLst>
          </p:cNvPr>
          <p:cNvSpPr/>
          <p:nvPr/>
        </p:nvSpPr>
        <p:spPr>
          <a:xfrm>
            <a:off x="3622431" y="3425789"/>
            <a:ext cx="5002823" cy="1415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97A475-DA89-489A-99EC-BA57BCD2B6D6}"/>
              </a:ext>
            </a:extLst>
          </p:cNvPr>
          <p:cNvSpPr/>
          <p:nvPr/>
        </p:nvSpPr>
        <p:spPr>
          <a:xfrm>
            <a:off x="3622431" y="4839745"/>
            <a:ext cx="5002823" cy="1415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8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342</Words>
  <Application>Microsoft Office PowerPoint</Application>
  <PresentationFormat>Широкоэкранный</PresentationFormat>
  <Paragraphs>121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Cormorant</vt:lpstr>
      <vt:lpstr>Calibri</vt:lpstr>
      <vt:lpstr>Menlo</vt:lpstr>
      <vt:lpstr>Arial</vt:lpstr>
      <vt:lpstr>HelveticaNeue LT CYR 57 Cond</vt:lpstr>
      <vt:lpstr>Calibri Light</vt:lpstr>
      <vt:lpstr>Тема Office</vt:lpstr>
      <vt:lpstr>Архитектуры процессорных систем</vt:lpstr>
      <vt:lpstr>План лекции</vt:lpstr>
      <vt:lpstr>Однотактный процессор RISC-V</vt:lpstr>
      <vt:lpstr>Многотактный процессор RISC-V</vt:lpstr>
      <vt:lpstr>Конвейерный процессор RISC-V</vt:lpstr>
      <vt:lpstr>Оценка производительности</vt:lpstr>
      <vt:lpstr>Конфликты конвейера</vt:lpstr>
      <vt:lpstr>Конвейеризация</vt:lpstr>
      <vt:lpstr>Суперскалярность</vt:lpstr>
      <vt:lpstr>Суперскалярность</vt:lpstr>
      <vt:lpstr>Суперскалярность</vt:lpstr>
      <vt:lpstr>Пример</vt:lpstr>
      <vt:lpstr>Внеочередное выполнение команд</vt:lpstr>
      <vt:lpstr>Внеочередное выполнение команд</vt:lpstr>
      <vt:lpstr>Переименовывание регистров</vt:lpstr>
      <vt:lpstr>Диспетчеризация</vt:lpstr>
      <vt:lpstr>Диспетчеризация</vt:lpstr>
      <vt:lpstr>Переупорядочивание команд Out of order execution</vt:lpstr>
      <vt:lpstr>Scoreboarding (окно команд)</vt:lpstr>
      <vt:lpstr>Алгоритм Томасуло</vt:lpstr>
      <vt:lpstr>Восстановление последовательности</vt:lpstr>
      <vt:lpstr>Параллелизм</vt:lpstr>
      <vt:lpstr>Многопоточность</vt:lpstr>
      <vt:lpstr>Пакованная арифметика</vt:lpstr>
      <vt:lpstr>Классификация Флинна</vt:lpstr>
      <vt:lpstr>Терминология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8</cp:revision>
  <dcterms:created xsi:type="dcterms:W3CDTF">2019-10-29T03:27:57Z</dcterms:created>
  <dcterms:modified xsi:type="dcterms:W3CDTF">2025-07-07T08:45:46Z</dcterms:modified>
</cp:coreProperties>
</file>